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458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E1AA0F6-F7C0-4341-9F46-F7695CF36FD3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6EAA7D9-8A8B-4E15-91FF-51C8F5E2FDCF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AA0F6-F7C0-4341-9F46-F7695CF36FD3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AA7D9-8A8B-4E15-91FF-51C8F5E2FDCF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AA0F6-F7C0-4341-9F46-F7695CF36FD3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AA7D9-8A8B-4E15-91FF-51C8F5E2FDCF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AA0F6-F7C0-4341-9F46-F7695CF36FD3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AA7D9-8A8B-4E15-91FF-51C8F5E2FDCF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AA0F6-F7C0-4341-9F46-F7695CF36FD3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AA7D9-8A8B-4E15-91FF-51C8F5E2FDCF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AA0F6-F7C0-4341-9F46-F7695CF36FD3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AA7D9-8A8B-4E15-91FF-51C8F5E2FDCF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AA0F6-F7C0-4341-9F46-F7695CF36FD3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AA7D9-8A8B-4E15-91FF-51C8F5E2FDCF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AA0F6-F7C0-4341-9F46-F7695CF36FD3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AA7D9-8A8B-4E15-91FF-51C8F5E2FDCF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AA0F6-F7C0-4341-9F46-F7695CF36FD3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AA7D9-8A8B-4E15-91FF-51C8F5E2FD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AA0F6-F7C0-4341-9F46-F7695CF36FD3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AA7D9-8A8B-4E15-91FF-51C8F5E2FD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AA0F6-F7C0-4341-9F46-F7695CF36FD3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AA7D9-8A8B-4E15-91FF-51C8F5E2FD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E1AA0F6-F7C0-4341-9F46-F7695CF36FD3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6EAA7D9-8A8B-4E15-91FF-51C8F5E2FDC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548680"/>
            <a:ext cx="7772400" cy="1470025"/>
          </a:xfrm>
        </p:spPr>
        <p:txBody>
          <a:bodyPr/>
          <a:lstStyle/>
          <a:p>
            <a:r>
              <a:rPr lang="ru-RU" dirty="0" smtClean="0"/>
              <a:t>УЗНАЙ ВИД СПОРТА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4461" y="1484784"/>
            <a:ext cx="6400800" cy="1752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6" descr="плавание"/>
          <p:cNvPicPr>
            <a:picLocks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9552" y="2167862"/>
            <a:ext cx="4040188" cy="2881313"/>
          </a:xfrm>
          <a:noFill/>
        </p:spPr>
      </p:pic>
      <p:sp>
        <p:nvSpPr>
          <p:cNvPr id="8" name="TextBox 7"/>
          <p:cNvSpPr txBox="1"/>
          <p:nvPr/>
        </p:nvSpPr>
        <p:spPr>
          <a:xfrm>
            <a:off x="4932040" y="2420888"/>
            <a:ext cx="3834961" cy="70788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4000" dirty="0" smtClean="0">
                <a:hlinkClick r:id="rId3" action="ppaction://hlinksldjump"/>
              </a:rPr>
              <a:t>ВОДНОЕ ПОЛО</a:t>
            </a:r>
            <a:endParaRPr lang="ru-RU" sz="4000" dirty="0"/>
          </a:p>
        </p:txBody>
      </p:sp>
      <p:sp>
        <p:nvSpPr>
          <p:cNvPr id="10" name="TextBox 9"/>
          <p:cNvSpPr txBox="1"/>
          <p:nvPr/>
        </p:nvSpPr>
        <p:spPr>
          <a:xfrm>
            <a:off x="5220072" y="4077072"/>
            <a:ext cx="3005695" cy="70788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4000" dirty="0" smtClean="0">
                <a:hlinkClick r:id="rId4" action="ppaction://hlinksldjump"/>
              </a:rPr>
              <a:t>ПЛАВАНИЕ</a:t>
            </a:r>
            <a:endParaRPr lang="ru-RU" sz="4000" dirty="0"/>
          </a:p>
        </p:txBody>
      </p:sp>
      <p:sp>
        <p:nvSpPr>
          <p:cNvPr id="11" name="TextBox 10"/>
          <p:cNvSpPr txBox="1"/>
          <p:nvPr/>
        </p:nvSpPr>
        <p:spPr>
          <a:xfrm>
            <a:off x="2095366" y="5517232"/>
            <a:ext cx="6671635" cy="70788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4000" dirty="0" smtClean="0">
                <a:hlinkClick r:id="rId3" action="ppaction://hlinksldjump"/>
              </a:rPr>
              <a:t>СИНХРОННОЕ ПЛАВАНИЕ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179418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футбол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9552" y="2276872"/>
            <a:ext cx="4079958" cy="3157289"/>
          </a:xfr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УЗНАЙ ВИД СПОРТА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783219" y="2420888"/>
            <a:ext cx="1744388" cy="70788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4000" dirty="0" smtClean="0">
                <a:hlinkClick r:id="rId3" action="ppaction://hlinksldjump"/>
              </a:rPr>
              <a:t>РЕГБИ</a:t>
            </a:r>
            <a:endParaRPr lang="ru-RU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5783219" y="3356992"/>
            <a:ext cx="2211696" cy="70788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4000" dirty="0" smtClean="0">
                <a:hlinkClick r:id="rId4" action="ppaction://hlinksldjump"/>
              </a:rPr>
              <a:t>ФУТБОЛ</a:t>
            </a:r>
            <a:endParaRPr lang="ru-RU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5783219" y="4359007"/>
            <a:ext cx="2202270" cy="70788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4000" dirty="0" smtClean="0">
                <a:hlinkClick r:id="rId3" action="ppaction://hlinksldjump"/>
              </a:rPr>
              <a:t>ФУТЗАЛ</a:t>
            </a:r>
            <a:endParaRPr lang="ru-RU" sz="4000" dirty="0"/>
          </a:p>
        </p:txBody>
      </p:sp>
      <p:sp>
        <p:nvSpPr>
          <p:cNvPr id="8" name="TextBox 7"/>
          <p:cNvSpPr txBox="1"/>
          <p:nvPr/>
        </p:nvSpPr>
        <p:spPr>
          <a:xfrm>
            <a:off x="4791032" y="5589240"/>
            <a:ext cx="3950953" cy="70788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4000" dirty="0" smtClean="0">
                <a:hlinkClick r:id="rId3" action="ppaction://hlinksldjump"/>
              </a:rPr>
              <a:t>МИНИ-ФУТБОЛ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151116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Grp="1" noChangeArrowheads="1"/>
          </p:cNvSpPr>
          <p:nvPr>
            <p:ph type="title"/>
          </p:nvPr>
        </p:nvSpPr>
        <p:spPr>
          <a:xfrm>
            <a:off x="683568" y="764704"/>
            <a:ext cx="8229600" cy="5328592"/>
          </a:xfrm>
          <a:solidFill>
            <a:srgbClr val="00B050"/>
          </a:solidFill>
        </p:spPr>
        <p:txBody>
          <a:bodyPr>
            <a:normAutofit/>
          </a:bodyPr>
          <a:lstStyle/>
          <a:p>
            <a:pPr eaLnBrk="1" hangingPunct="1"/>
            <a:r>
              <a:rPr lang="ru-RU" sz="8000" b="1" dirty="0" smtClean="0"/>
              <a:t>ПРАВИЛЬНО!</a:t>
            </a:r>
            <a:endParaRPr lang="ru-RU" sz="8000" b="1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164288" y="5517232"/>
            <a:ext cx="1043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ДАЛЬШЕ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7780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Grp="1" noChangeArrowheads="1"/>
          </p:cNvSpPr>
          <p:nvPr>
            <p:ph type="title"/>
          </p:nvPr>
        </p:nvSpPr>
        <p:spPr>
          <a:xfrm>
            <a:off x="683568" y="764704"/>
            <a:ext cx="8229600" cy="5328592"/>
          </a:xfrm>
          <a:solidFill>
            <a:srgbClr val="FF0000"/>
          </a:solidFill>
        </p:spPr>
        <p:txBody>
          <a:bodyPr>
            <a:normAutofit/>
          </a:bodyPr>
          <a:lstStyle/>
          <a:p>
            <a:pPr eaLnBrk="1" hangingPunct="1"/>
            <a:r>
              <a:rPr lang="ru-RU" sz="8000" b="1" dirty="0" smtClean="0"/>
              <a:t>НЕПРАВИЛЬНО</a:t>
            </a:r>
            <a:endParaRPr lang="ru-RU" sz="8000" b="1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7325681" y="5515016"/>
            <a:ext cx="1043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ДАЛЬШЕ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3766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фигкатание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1600" y="1916832"/>
            <a:ext cx="3017308" cy="3816425"/>
          </a:xfr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УЗНАЙ ВИД СПОРТА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572000" y="2178157"/>
            <a:ext cx="4314514" cy="646331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3600" dirty="0" smtClean="0">
                <a:hlinkClick r:id="rId3" action="ppaction://hlinksldjump"/>
              </a:rPr>
              <a:t>ПАРНОЕ КАТАНИЕ</a:t>
            </a:r>
            <a:endParaRPr lang="ru-RU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4139952" y="3516060"/>
            <a:ext cx="4941289" cy="646331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3600" dirty="0" smtClean="0">
                <a:hlinkClick r:id="rId4" action="ppaction://hlinksldjump"/>
              </a:rPr>
              <a:t>ФИГУРНОЕ КАТАНИЕ</a:t>
            </a:r>
            <a:endParaRPr lang="ru-RU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4555030" y="4723360"/>
            <a:ext cx="4098943" cy="646331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3600" dirty="0" smtClean="0">
                <a:hlinkClick r:id="rId3" action="ppaction://hlinksldjump"/>
              </a:rPr>
              <a:t>БЕГ НА КОНЬКАХ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996891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Grp="1" noChangeArrowheads="1"/>
          </p:cNvSpPr>
          <p:nvPr>
            <p:ph type="title"/>
          </p:nvPr>
        </p:nvSpPr>
        <p:spPr>
          <a:xfrm>
            <a:off x="683568" y="764704"/>
            <a:ext cx="8229600" cy="5328592"/>
          </a:xfrm>
          <a:solidFill>
            <a:srgbClr val="00B050"/>
          </a:solidFill>
        </p:spPr>
        <p:txBody>
          <a:bodyPr>
            <a:normAutofit/>
          </a:bodyPr>
          <a:lstStyle/>
          <a:p>
            <a:pPr eaLnBrk="1" hangingPunct="1"/>
            <a:r>
              <a:rPr lang="ru-RU" sz="8000" b="1" dirty="0" smtClean="0"/>
              <a:t>ПРАВИЛЬНО!</a:t>
            </a:r>
            <a:endParaRPr lang="ru-RU" sz="8000" b="1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164288" y="5517232"/>
            <a:ext cx="1043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ДАЛЬШЕ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1519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Grp="1" noChangeArrowheads="1"/>
          </p:cNvSpPr>
          <p:nvPr>
            <p:ph type="title"/>
          </p:nvPr>
        </p:nvSpPr>
        <p:spPr>
          <a:xfrm>
            <a:off x="683568" y="764704"/>
            <a:ext cx="8229600" cy="5328592"/>
          </a:xfrm>
          <a:solidFill>
            <a:srgbClr val="FF0000"/>
          </a:solidFill>
        </p:spPr>
        <p:txBody>
          <a:bodyPr>
            <a:normAutofit/>
          </a:bodyPr>
          <a:lstStyle/>
          <a:p>
            <a:pPr eaLnBrk="1" hangingPunct="1"/>
            <a:r>
              <a:rPr lang="ru-RU" sz="8000" b="1" dirty="0" smtClean="0"/>
              <a:t>НЕПРАВИЛЬНО</a:t>
            </a:r>
            <a:endParaRPr lang="ru-RU" sz="8000" b="1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7325681" y="5515016"/>
            <a:ext cx="1043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ДАЛЬШЕ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3582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гимнастика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1560" y="2060848"/>
            <a:ext cx="3855918" cy="3672409"/>
          </a:xfr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УЗНАЙ ВИД СПОРТА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630598" y="2256858"/>
            <a:ext cx="4514890" cy="646331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3600" dirty="0" smtClean="0">
                <a:hlinkClick r:id="rId3" action="ppaction://hlinksldjump"/>
              </a:rPr>
              <a:t>ЛЕГКАЯ АТЛЕТИКА</a:t>
            </a:r>
            <a:endParaRPr lang="ru-RU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5185782" y="3358682"/>
            <a:ext cx="3404522" cy="646331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3600" dirty="0" smtClean="0">
                <a:hlinkClick r:id="rId4" action="ppaction://hlinksldjump"/>
              </a:rPr>
              <a:t>ГИМНАСТИКА</a:t>
            </a:r>
            <a:endParaRPr lang="ru-RU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5796136" y="4581128"/>
            <a:ext cx="2475999" cy="646331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3600" dirty="0" smtClean="0">
                <a:hlinkClick r:id="rId3" action="ppaction://hlinksldjump"/>
              </a:rPr>
              <a:t>СТРЕЛЬБА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384423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Grp="1" noChangeArrowheads="1"/>
          </p:cNvSpPr>
          <p:nvPr>
            <p:ph type="title"/>
          </p:nvPr>
        </p:nvSpPr>
        <p:spPr>
          <a:xfrm>
            <a:off x="683568" y="764704"/>
            <a:ext cx="8229600" cy="5328592"/>
          </a:xfrm>
          <a:solidFill>
            <a:srgbClr val="00B050"/>
          </a:solidFill>
        </p:spPr>
        <p:txBody>
          <a:bodyPr>
            <a:normAutofit/>
          </a:bodyPr>
          <a:lstStyle/>
          <a:p>
            <a:pPr eaLnBrk="1" hangingPunct="1"/>
            <a:r>
              <a:rPr lang="ru-RU" sz="8000" b="1" dirty="0" smtClean="0"/>
              <a:t>ПРАВИЛЬНО!</a:t>
            </a:r>
            <a:endParaRPr lang="ru-RU" sz="8000" b="1" dirty="0" smtClean="0"/>
          </a:p>
        </p:txBody>
      </p:sp>
    </p:spTree>
    <p:extLst>
      <p:ext uri="{BB962C8B-B14F-4D97-AF65-F5344CB8AC3E}">
        <p14:creationId xmlns:p14="http://schemas.microsoft.com/office/powerpoint/2010/main" val="184612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Grp="1" noChangeArrowheads="1"/>
          </p:cNvSpPr>
          <p:nvPr>
            <p:ph type="title"/>
          </p:nvPr>
        </p:nvSpPr>
        <p:spPr>
          <a:xfrm>
            <a:off x="683568" y="764704"/>
            <a:ext cx="8229600" cy="5328592"/>
          </a:xfrm>
          <a:solidFill>
            <a:srgbClr val="FF0000"/>
          </a:solidFill>
        </p:spPr>
        <p:txBody>
          <a:bodyPr>
            <a:normAutofit/>
          </a:bodyPr>
          <a:lstStyle/>
          <a:p>
            <a:pPr eaLnBrk="1" hangingPunct="1"/>
            <a:r>
              <a:rPr lang="ru-RU" sz="8000" b="1" dirty="0" smtClean="0"/>
              <a:t>НЕПРАВИЛЬНО</a:t>
            </a:r>
            <a:endParaRPr lang="ru-RU" sz="8000" b="1" dirty="0" smtClean="0"/>
          </a:p>
        </p:txBody>
      </p:sp>
    </p:spTree>
    <p:extLst>
      <p:ext uri="{BB962C8B-B14F-4D97-AF65-F5344CB8AC3E}">
        <p14:creationId xmlns:p14="http://schemas.microsoft.com/office/powerpoint/2010/main" val="2346838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Grp="1" noChangeArrowheads="1"/>
          </p:cNvSpPr>
          <p:nvPr>
            <p:ph type="title"/>
          </p:nvPr>
        </p:nvSpPr>
        <p:spPr>
          <a:xfrm>
            <a:off x="683568" y="764704"/>
            <a:ext cx="8229600" cy="5328592"/>
          </a:xfrm>
          <a:solidFill>
            <a:srgbClr val="00B050"/>
          </a:solidFill>
        </p:spPr>
        <p:txBody>
          <a:bodyPr>
            <a:normAutofit/>
          </a:bodyPr>
          <a:lstStyle/>
          <a:p>
            <a:pPr eaLnBrk="1" hangingPunct="1"/>
            <a:r>
              <a:rPr lang="ru-RU" sz="8000" b="1" dirty="0" smtClean="0"/>
              <a:t>ПРАВИЛЬНО!</a:t>
            </a:r>
            <a:endParaRPr lang="ru-RU" sz="8000" b="1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164288" y="5517232"/>
            <a:ext cx="1043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ДАЛЬШЕ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4426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Grp="1" noChangeArrowheads="1"/>
          </p:cNvSpPr>
          <p:nvPr>
            <p:ph type="title"/>
          </p:nvPr>
        </p:nvSpPr>
        <p:spPr>
          <a:xfrm>
            <a:off x="683568" y="764704"/>
            <a:ext cx="8229600" cy="5328592"/>
          </a:xfrm>
          <a:solidFill>
            <a:srgbClr val="FF0000"/>
          </a:solidFill>
        </p:spPr>
        <p:txBody>
          <a:bodyPr>
            <a:normAutofit/>
          </a:bodyPr>
          <a:lstStyle/>
          <a:p>
            <a:pPr eaLnBrk="1" hangingPunct="1"/>
            <a:r>
              <a:rPr lang="ru-RU" sz="8000" b="1" dirty="0" smtClean="0"/>
              <a:t>НЕПРАВИЛЬНО</a:t>
            </a:r>
            <a:endParaRPr lang="ru-RU" sz="8000" b="1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7380312" y="5517232"/>
            <a:ext cx="1043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ДАЛЬШЕ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860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баскетбол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15616" y="1988840"/>
            <a:ext cx="2896616" cy="3705275"/>
          </a:xfr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УЗНАЙ ВИД СПОРТА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860032" y="2492896"/>
            <a:ext cx="2499467" cy="70788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00B050"/>
                </a:solidFill>
                <a:hlinkClick r:id="rId3" action="ppaction://hlinksldjump"/>
              </a:rPr>
              <a:t>ГАНДБОЛ</a:t>
            </a:r>
            <a:endParaRPr lang="ru-RU" sz="4000" dirty="0">
              <a:solidFill>
                <a:srgbClr val="00B05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20072" y="3586403"/>
            <a:ext cx="2885662" cy="70788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4000" dirty="0" smtClean="0">
                <a:hlinkClick r:id="rId3" action="ppaction://hlinksldjump"/>
              </a:rPr>
              <a:t>ВОЛЕЙБОЛ</a:t>
            </a:r>
            <a:endParaRPr lang="ru-RU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5676191" y="4509120"/>
            <a:ext cx="3109762" cy="70788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4000" dirty="0" smtClean="0">
                <a:hlinkClick r:id="rId4" action="ppaction://hlinksldjump"/>
              </a:rPr>
              <a:t>БАСКЕТБОЛ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809373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Grp="1" noChangeArrowheads="1"/>
          </p:cNvSpPr>
          <p:nvPr>
            <p:ph type="title"/>
          </p:nvPr>
        </p:nvSpPr>
        <p:spPr>
          <a:xfrm>
            <a:off x="683568" y="764704"/>
            <a:ext cx="8229600" cy="5328592"/>
          </a:xfrm>
          <a:solidFill>
            <a:srgbClr val="00B050"/>
          </a:solidFill>
        </p:spPr>
        <p:txBody>
          <a:bodyPr>
            <a:normAutofit/>
          </a:bodyPr>
          <a:lstStyle/>
          <a:p>
            <a:pPr eaLnBrk="1" hangingPunct="1"/>
            <a:r>
              <a:rPr lang="ru-RU" sz="8000" b="1" dirty="0" smtClean="0"/>
              <a:t>ПРАВИЛЬНО!</a:t>
            </a:r>
            <a:endParaRPr lang="ru-RU" sz="8000" b="1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164288" y="5517232"/>
            <a:ext cx="1043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ДАЛЬШЕ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3405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Grp="1" noChangeArrowheads="1"/>
          </p:cNvSpPr>
          <p:nvPr>
            <p:ph type="title"/>
          </p:nvPr>
        </p:nvSpPr>
        <p:spPr>
          <a:xfrm>
            <a:off x="683568" y="764704"/>
            <a:ext cx="8229600" cy="5328592"/>
          </a:xfrm>
          <a:solidFill>
            <a:srgbClr val="FF0000"/>
          </a:solidFill>
        </p:spPr>
        <p:txBody>
          <a:bodyPr>
            <a:normAutofit/>
          </a:bodyPr>
          <a:lstStyle/>
          <a:p>
            <a:pPr eaLnBrk="1" hangingPunct="1"/>
            <a:r>
              <a:rPr lang="ru-RU" sz="8000" b="1" dirty="0" smtClean="0"/>
              <a:t>НЕПРАВИЛЬНО</a:t>
            </a:r>
            <a:endParaRPr lang="ru-RU" sz="8000" b="1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7325681" y="5515016"/>
            <a:ext cx="1043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ДАЛЬШЕ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3056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хокей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3568" y="1772816"/>
            <a:ext cx="3816424" cy="3419780"/>
          </a:xfr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УЗНАЙ ВИД СПОРТА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499992" y="1988840"/>
            <a:ext cx="4359463" cy="646331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3600" dirty="0" smtClean="0">
                <a:hlinkClick r:id="rId3" action="ppaction://hlinksldjump"/>
              </a:rPr>
              <a:t>ХОККЕЙ С МЯЧОМ</a:t>
            </a:r>
            <a:endParaRPr lang="ru-RU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4484711" y="3212976"/>
            <a:ext cx="4659289" cy="646331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3600" dirty="0" smtClean="0">
                <a:hlinkClick r:id="rId4" action="ppaction://hlinksldjump"/>
              </a:rPr>
              <a:t>ХОККЕЙ С ШАЙБОЙ</a:t>
            </a:r>
            <a:endParaRPr lang="ru-RU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4634495" y="4509120"/>
            <a:ext cx="4359720" cy="646331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3600" dirty="0" smtClean="0">
                <a:hlinkClick r:id="rId3" action="ppaction://hlinksldjump"/>
              </a:rPr>
              <a:t>ХОККЕЙ НА ТРАВЕ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853237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Grp="1" noChangeArrowheads="1"/>
          </p:cNvSpPr>
          <p:nvPr>
            <p:ph type="title"/>
          </p:nvPr>
        </p:nvSpPr>
        <p:spPr>
          <a:xfrm>
            <a:off x="683568" y="764704"/>
            <a:ext cx="8229600" cy="5328592"/>
          </a:xfrm>
          <a:solidFill>
            <a:srgbClr val="00B050"/>
          </a:solidFill>
        </p:spPr>
        <p:txBody>
          <a:bodyPr>
            <a:normAutofit/>
          </a:bodyPr>
          <a:lstStyle/>
          <a:p>
            <a:pPr eaLnBrk="1" hangingPunct="1"/>
            <a:r>
              <a:rPr lang="ru-RU" sz="8000" b="1" dirty="0" smtClean="0"/>
              <a:t>ПРАВИЛЬНО!</a:t>
            </a:r>
            <a:endParaRPr lang="ru-RU" sz="8000" b="1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164288" y="5517232"/>
            <a:ext cx="1043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ДАЛЬШЕ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6151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Grp="1" noChangeArrowheads="1"/>
          </p:cNvSpPr>
          <p:nvPr>
            <p:ph type="title"/>
          </p:nvPr>
        </p:nvSpPr>
        <p:spPr>
          <a:xfrm>
            <a:off x="683568" y="764704"/>
            <a:ext cx="8229600" cy="5328592"/>
          </a:xfrm>
          <a:solidFill>
            <a:srgbClr val="FF0000"/>
          </a:solidFill>
        </p:spPr>
        <p:txBody>
          <a:bodyPr>
            <a:normAutofit/>
          </a:bodyPr>
          <a:lstStyle/>
          <a:p>
            <a:pPr eaLnBrk="1" hangingPunct="1"/>
            <a:r>
              <a:rPr lang="ru-RU" sz="8000" b="1" dirty="0" smtClean="0"/>
              <a:t>НЕПРАВИЛЬНО</a:t>
            </a:r>
            <a:endParaRPr lang="ru-RU" sz="8000" b="1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7325681" y="5515016"/>
            <a:ext cx="1043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ДАЛЬШЕ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5654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35</TotalTime>
  <Words>78</Words>
  <Application>Microsoft Office PowerPoint</Application>
  <PresentationFormat>Экран (4:3)</PresentationFormat>
  <Paragraphs>47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Твердый переплет</vt:lpstr>
      <vt:lpstr>УЗНАЙ ВИД СПОРТА</vt:lpstr>
      <vt:lpstr>ПРАВИЛЬНО!</vt:lpstr>
      <vt:lpstr>НЕПРАВИЛЬНО</vt:lpstr>
      <vt:lpstr>УЗНАЙ ВИД СПОРТА</vt:lpstr>
      <vt:lpstr>ПРАВИЛЬНО!</vt:lpstr>
      <vt:lpstr>НЕПРАВИЛЬНО</vt:lpstr>
      <vt:lpstr>УЗНАЙ ВИД СПОРТА</vt:lpstr>
      <vt:lpstr>ПРАВИЛЬНО!</vt:lpstr>
      <vt:lpstr>НЕПРАВИЛЬНО</vt:lpstr>
      <vt:lpstr>УЗНАЙ ВИД СПОРТА</vt:lpstr>
      <vt:lpstr>ПРАВИЛЬНО!</vt:lpstr>
      <vt:lpstr>НЕПРАВИЛЬНО</vt:lpstr>
      <vt:lpstr>УЗНАЙ ВИД СПОРТА</vt:lpstr>
      <vt:lpstr>ПРАВИЛЬНО!</vt:lpstr>
      <vt:lpstr>НЕПРАВИЛЬНО</vt:lpstr>
      <vt:lpstr>УЗНАЙ ВИД СПОРТА</vt:lpstr>
      <vt:lpstr>ПРАВИЛЬНО!</vt:lpstr>
      <vt:lpstr>НЕПРАВИЛЬНО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УЗНАЙ ВИД СПОРТА</dc:title>
  <dc:creator>пк</dc:creator>
  <cp:lastModifiedBy>пк</cp:lastModifiedBy>
  <cp:revision>4</cp:revision>
  <dcterms:created xsi:type="dcterms:W3CDTF">2013-11-17T12:05:17Z</dcterms:created>
  <dcterms:modified xsi:type="dcterms:W3CDTF">2013-11-17T12:40:36Z</dcterms:modified>
</cp:coreProperties>
</file>